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 autoAdjust="0"/>
    <p:restoredTop sz="94715" autoAdjust="0"/>
  </p:normalViewPr>
  <p:slideViewPr>
    <p:cSldViewPr snapToGrid="0" snapToObjects="1">
      <p:cViewPr varScale="1">
        <p:scale>
          <a:sx n="118" d="100"/>
          <a:sy n="118" d="100"/>
        </p:scale>
        <p:origin x="4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/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r>
              <a:rPr lang="en-US" dirty="0"/>
              <a:t>Core unit of analysis in meta-analysis</a:t>
            </a:r>
          </a:p>
          <a:p>
            <a:r>
              <a:rPr lang="en-US" dirty="0"/>
              <a:t>Have an associated sampling variance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523546" y="1690689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96" y="1705137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457125" y="3895384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457161" y="3918456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2062547" y="3913413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430413" y="1705137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679797" y="3913413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653049" y="1705137"/>
            <a:ext cx="1944502" cy="22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5964-4F8C-F377-6321-0174FBFF3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111D-C006-272F-291D-FC0FDEFB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F6D0-7EAF-9C2A-B80C-7FA725FB5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67" y="1316421"/>
            <a:ext cx="8229599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1305</Words>
  <Application>Microsoft Macintosh PowerPoint</Application>
  <PresentationFormat>On-screen Show (4:3)</PresentationFormat>
  <Paragraphs>114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55</cp:revision>
  <dcterms:created xsi:type="dcterms:W3CDTF">2022-06-05T22:41:34Z</dcterms:created>
  <dcterms:modified xsi:type="dcterms:W3CDTF">2022-06-12T11:33:17Z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